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dec Pro Bold" charset="1" panose="00000600000000000000"/>
      <p:regular r:id="rId15"/>
    </p:embeddedFont>
    <p:embeddedFont>
      <p:font typeface="TT Drugs" charset="1" panose="02000503060000020003"/>
      <p:regular r:id="rId16"/>
    </p:embeddedFont>
    <p:embeddedFont>
      <p:font typeface="TT Drugs Bold" charset="1" panose="020008030600000200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2655" y="2090363"/>
            <a:ext cx="10704612" cy="141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21"/>
              </a:lnSpc>
              <a:spcBef>
                <a:spcPct val="0"/>
              </a:spcBef>
            </a:pPr>
            <a:r>
              <a:rPr lang="en-US" sz="751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Sistema de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14392521" y="-2481204"/>
            <a:ext cx="5083136" cy="10166272"/>
          </a:xfrm>
          <a:custGeom>
            <a:avLst/>
            <a:gdLst/>
            <a:ahLst/>
            <a:cxnLst/>
            <a:rect r="r" b="b" t="t" l="l"/>
            <a:pathLst>
              <a:path h="10166272" w="5083136">
                <a:moveTo>
                  <a:pt x="0" y="0"/>
                </a:moveTo>
                <a:lnTo>
                  <a:pt x="5083136" y="0"/>
                </a:lnTo>
                <a:lnTo>
                  <a:pt x="5083136" y="10166272"/>
                </a:lnTo>
                <a:lnTo>
                  <a:pt x="0" y="1016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72858">
            <a:off x="459533" y="6400181"/>
            <a:ext cx="2970557" cy="5941114"/>
          </a:xfrm>
          <a:custGeom>
            <a:avLst/>
            <a:gdLst/>
            <a:ahLst/>
            <a:cxnLst/>
            <a:rect r="r" b="b" t="t" l="l"/>
            <a:pathLst>
              <a:path h="5941114" w="2970557">
                <a:moveTo>
                  <a:pt x="0" y="0"/>
                </a:moveTo>
                <a:lnTo>
                  <a:pt x="2970557" y="0"/>
                </a:lnTo>
                <a:lnTo>
                  <a:pt x="2970557" y="5941114"/>
                </a:lnTo>
                <a:lnTo>
                  <a:pt x="0" y="594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7559" y="3762392"/>
            <a:ext cx="10729708" cy="359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00"/>
              </a:lnSpc>
            </a:pPr>
            <a:r>
              <a:rPr lang="en-US" sz="15626" spc="5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Gestão </a:t>
            </a:r>
          </a:p>
          <a:p>
            <a:pPr algn="l">
              <a:lnSpc>
                <a:spcPts val="12500"/>
              </a:lnSpc>
            </a:pPr>
            <a:r>
              <a:rPr lang="en-US" sz="15626" spc="5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 Acesso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815698" y="8057088"/>
            <a:ext cx="1104666" cy="1104666"/>
          </a:xfrm>
          <a:custGeom>
            <a:avLst/>
            <a:gdLst/>
            <a:ahLst/>
            <a:cxnLst/>
            <a:rect r="r" b="b" t="t" l="l"/>
            <a:pathLst>
              <a:path h="1104666" w="1104666">
                <a:moveTo>
                  <a:pt x="0" y="0"/>
                </a:moveTo>
                <a:lnTo>
                  <a:pt x="1104666" y="0"/>
                </a:lnTo>
                <a:lnTo>
                  <a:pt x="1104666" y="1104666"/>
                </a:lnTo>
                <a:lnTo>
                  <a:pt x="0" y="1104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303208">
            <a:off x="7954664" y="1028700"/>
            <a:ext cx="712491" cy="712491"/>
          </a:xfrm>
          <a:custGeom>
            <a:avLst/>
            <a:gdLst/>
            <a:ahLst/>
            <a:cxnLst/>
            <a:rect r="r" b="b" t="t" l="l"/>
            <a:pathLst>
              <a:path h="712491" w="712491">
                <a:moveTo>
                  <a:pt x="0" y="0"/>
                </a:moveTo>
                <a:lnTo>
                  <a:pt x="712490" y="0"/>
                </a:lnTo>
                <a:lnTo>
                  <a:pt x="712490" y="712491"/>
                </a:lnTo>
                <a:lnTo>
                  <a:pt x="0" y="7124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27267" y="8032377"/>
            <a:ext cx="1132632" cy="1154088"/>
          </a:xfrm>
          <a:custGeom>
            <a:avLst/>
            <a:gdLst/>
            <a:ahLst/>
            <a:cxnLst/>
            <a:rect r="r" b="b" t="t" l="l"/>
            <a:pathLst>
              <a:path h="1154088" w="1132632">
                <a:moveTo>
                  <a:pt x="0" y="0"/>
                </a:moveTo>
                <a:lnTo>
                  <a:pt x="1132632" y="0"/>
                </a:lnTo>
                <a:lnTo>
                  <a:pt x="1132632" y="1154087"/>
                </a:lnTo>
                <a:lnTo>
                  <a:pt x="0" y="1154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50520" y="8048206"/>
            <a:ext cx="2568339" cy="106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Matéria:</a:t>
            </a:r>
          </a:p>
          <a:p>
            <a:pPr algn="l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3059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PWEB2.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68260" y="8048709"/>
            <a:ext cx="3750111" cy="106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Apresentação:</a:t>
            </a:r>
          </a:p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Grupo 7.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880508" cy="8880508"/>
          </a:xfrm>
          <a:custGeom>
            <a:avLst/>
            <a:gdLst/>
            <a:ahLst/>
            <a:cxnLst/>
            <a:rect r="r" b="b" t="t" l="l"/>
            <a:pathLst>
              <a:path h="8880508" w="8880508">
                <a:moveTo>
                  <a:pt x="0" y="0"/>
                </a:moveTo>
                <a:lnTo>
                  <a:pt x="8880508" y="0"/>
                </a:lnTo>
                <a:lnTo>
                  <a:pt x="8880508" y="8880508"/>
                </a:lnTo>
                <a:lnTo>
                  <a:pt x="0" y="8880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16524" y="4595199"/>
            <a:ext cx="3145217" cy="3434885"/>
            <a:chOff x="0" y="0"/>
            <a:chExt cx="862412" cy="9418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603811" y="3429711"/>
            <a:ext cx="2706695" cy="2696122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8435" t="-37195" r="223" b="-5647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71391" y="4595199"/>
            <a:ext cx="3145217" cy="3434885"/>
            <a:chOff x="0" y="0"/>
            <a:chExt cx="862412" cy="941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758679" y="3429711"/>
            <a:ext cx="2706695" cy="2696122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318" t="-40141" r="-2318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726259" y="4595199"/>
            <a:ext cx="3145217" cy="3434885"/>
            <a:chOff x="0" y="0"/>
            <a:chExt cx="862412" cy="941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1913546" y="3429711"/>
            <a:ext cx="2706695" cy="2696122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140" t="-22228" r="-675" b="-1321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38685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416524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571391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726259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543212" y="8363166"/>
            <a:ext cx="4618008" cy="4618008"/>
          </a:xfrm>
          <a:custGeom>
            <a:avLst/>
            <a:gdLst/>
            <a:ahLst/>
            <a:cxnLst/>
            <a:rect r="r" b="b" t="t" l="l"/>
            <a:pathLst>
              <a:path h="4618008" w="4618008">
                <a:moveTo>
                  <a:pt x="0" y="0"/>
                </a:moveTo>
                <a:lnTo>
                  <a:pt x="4618008" y="0"/>
                </a:lnTo>
                <a:lnTo>
                  <a:pt x="4618008" y="4618008"/>
                </a:lnTo>
                <a:lnTo>
                  <a:pt x="0" y="46180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651822" y="7473446"/>
            <a:ext cx="6214132" cy="6214132"/>
          </a:xfrm>
          <a:custGeom>
            <a:avLst/>
            <a:gdLst/>
            <a:ahLst/>
            <a:cxnLst/>
            <a:rect r="r" b="b" t="t" l="l"/>
            <a:pathLst>
              <a:path h="6214132" w="6214132">
                <a:moveTo>
                  <a:pt x="0" y="0"/>
                </a:moveTo>
                <a:lnTo>
                  <a:pt x="6214132" y="0"/>
                </a:lnTo>
                <a:lnTo>
                  <a:pt x="6214132" y="6214132"/>
                </a:lnTo>
                <a:lnTo>
                  <a:pt x="0" y="6214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609203" y="1028700"/>
            <a:ext cx="1392724" cy="1773143"/>
          </a:xfrm>
          <a:custGeom>
            <a:avLst/>
            <a:gdLst/>
            <a:ahLst/>
            <a:cxnLst/>
            <a:rect r="r" b="b" t="t" l="l"/>
            <a:pathLst>
              <a:path h="1773143" w="1392724">
                <a:moveTo>
                  <a:pt x="0" y="0"/>
                </a:moveTo>
                <a:lnTo>
                  <a:pt x="1392723" y="0"/>
                </a:lnTo>
                <a:lnTo>
                  <a:pt x="1392723" y="1773143"/>
                </a:lnTo>
                <a:lnTo>
                  <a:pt x="0" y="17731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640929" y="6525371"/>
            <a:ext cx="616771" cy="616771"/>
          </a:xfrm>
          <a:custGeom>
            <a:avLst/>
            <a:gdLst/>
            <a:ahLst/>
            <a:cxnLst/>
            <a:rect r="r" b="b" t="t" l="l"/>
            <a:pathLst>
              <a:path h="616771" w="616771">
                <a:moveTo>
                  <a:pt x="0" y="0"/>
                </a:moveTo>
                <a:lnTo>
                  <a:pt x="616771" y="0"/>
                </a:lnTo>
                <a:lnTo>
                  <a:pt x="616771" y="616770"/>
                </a:lnTo>
                <a:lnTo>
                  <a:pt x="0" y="616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294254" y="6474455"/>
            <a:ext cx="200922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Sara Fernanda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01926" y="1052286"/>
            <a:ext cx="6284148" cy="131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80"/>
              </a:lnSpc>
              <a:spcBef>
                <a:spcPct val="0"/>
              </a:spcBef>
            </a:pPr>
            <a:r>
              <a:rPr lang="en-US" b="true" sz="7057" spc="225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Nossa Equipe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03811" y="6474455"/>
            <a:ext cx="271028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Caíque Emanuel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90653" y="6474455"/>
            <a:ext cx="270669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Laryssa Vitória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47819" y="7387374"/>
            <a:ext cx="230209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332478"/>
                </a:solidFill>
                <a:latin typeface="TT Drugs"/>
                <a:ea typeface="TT Drugs"/>
                <a:cs typeface="TT Drugs"/>
                <a:sym typeface="TT Drugs"/>
              </a:rPr>
              <a:t>(Coordenadora)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59444" y="-34190"/>
            <a:ext cx="6028556" cy="10321190"/>
            <a:chOff x="0" y="0"/>
            <a:chExt cx="8038074" cy="1376158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0542" t="0" r="30542" b="0"/>
            <a:stretch>
              <a:fillRect/>
            </a:stretch>
          </p:blipFill>
          <p:spPr>
            <a:xfrm flipH="false" flipV="false">
              <a:off x="0" y="0"/>
              <a:ext cx="8038074" cy="1376158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5264000" y="2415399"/>
            <a:ext cx="7749732" cy="7074286"/>
            <a:chOff x="0" y="0"/>
            <a:chExt cx="2041082" cy="1863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1082" cy="1863186"/>
            </a:xfrm>
            <a:custGeom>
              <a:avLst/>
              <a:gdLst/>
              <a:ahLst/>
              <a:cxnLst/>
              <a:rect r="r" b="b" t="t" l="l"/>
              <a:pathLst>
                <a:path h="1863186" w="2041082">
                  <a:moveTo>
                    <a:pt x="32967" y="0"/>
                  </a:moveTo>
                  <a:lnTo>
                    <a:pt x="2008115" y="0"/>
                  </a:lnTo>
                  <a:cubicBezTo>
                    <a:pt x="2016858" y="0"/>
                    <a:pt x="2025244" y="3473"/>
                    <a:pt x="2031426" y="9656"/>
                  </a:cubicBezTo>
                  <a:cubicBezTo>
                    <a:pt x="2037609" y="15838"/>
                    <a:pt x="2041082" y="24223"/>
                    <a:pt x="2041082" y="32967"/>
                  </a:cubicBezTo>
                  <a:lnTo>
                    <a:pt x="2041082" y="1830220"/>
                  </a:lnTo>
                  <a:cubicBezTo>
                    <a:pt x="2041082" y="1838963"/>
                    <a:pt x="2037609" y="1847348"/>
                    <a:pt x="2031426" y="1853531"/>
                  </a:cubicBezTo>
                  <a:cubicBezTo>
                    <a:pt x="2025244" y="1859713"/>
                    <a:pt x="2016858" y="1863186"/>
                    <a:pt x="2008115" y="1863186"/>
                  </a:cubicBezTo>
                  <a:lnTo>
                    <a:pt x="32967" y="1863186"/>
                  </a:lnTo>
                  <a:cubicBezTo>
                    <a:pt x="24223" y="1863186"/>
                    <a:pt x="15838" y="1859713"/>
                    <a:pt x="9656" y="1853531"/>
                  </a:cubicBezTo>
                  <a:cubicBezTo>
                    <a:pt x="3473" y="1847348"/>
                    <a:pt x="0" y="1838963"/>
                    <a:pt x="0" y="1830220"/>
                  </a:cubicBezTo>
                  <a:lnTo>
                    <a:pt x="0" y="32967"/>
                  </a:lnTo>
                  <a:cubicBezTo>
                    <a:pt x="0" y="24223"/>
                    <a:pt x="3473" y="15838"/>
                    <a:pt x="9656" y="9656"/>
                  </a:cubicBezTo>
                  <a:cubicBezTo>
                    <a:pt x="15838" y="3473"/>
                    <a:pt x="24223" y="0"/>
                    <a:pt x="329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041082" cy="187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516916" y="704850"/>
            <a:ext cx="8887702" cy="171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17"/>
              </a:lnSpc>
              <a:spcBef>
                <a:spcPct val="0"/>
              </a:spcBef>
            </a:pPr>
            <a:r>
              <a:rPr lang="en-US" b="true" sz="9155" spc="2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Sumário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76864" y="2848559"/>
            <a:ext cx="6992908" cy="520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O Problema;</a:t>
            </a:r>
          </a:p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Solução;</a:t>
            </a:r>
          </a:p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Funcionalidades;</a:t>
            </a:r>
          </a:p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Tecnologias que vamos usar;</a:t>
            </a:r>
          </a:p>
          <a:p>
            <a:pPr algn="l" marL="1008173" indent="-504087" lvl="1">
              <a:lnSpc>
                <a:spcPts val="6911"/>
              </a:lnSpc>
              <a:buAutoNum type="arabicPeriod" startAt="1"/>
            </a:pPr>
            <a:r>
              <a:rPr lang="en-US" sz="4669" spc="28">
                <a:solidFill>
                  <a:srgbClr val="202B3D"/>
                </a:solidFill>
                <a:latin typeface="TT Drugs"/>
                <a:ea typeface="TT Drugs"/>
                <a:cs typeface="TT Drugs"/>
                <a:sym typeface="TT Drugs"/>
              </a:rPr>
              <a:t> Conclusão.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8674802">
            <a:off x="379753" y="-1564863"/>
            <a:ext cx="2274923" cy="4549846"/>
          </a:xfrm>
          <a:custGeom>
            <a:avLst/>
            <a:gdLst/>
            <a:ahLst/>
            <a:cxnLst/>
            <a:rect r="r" b="b" t="t" l="l"/>
            <a:pathLst>
              <a:path h="4549846" w="2274923">
                <a:moveTo>
                  <a:pt x="0" y="0"/>
                </a:moveTo>
                <a:lnTo>
                  <a:pt x="2274923" y="0"/>
                </a:lnTo>
                <a:lnTo>
                  <a:pt x="2274923" y="4549846"/>
                </a:lnTo>
                <a:lnTo>
                  <a:pt x="0" y="4549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394747" y="7066238"/>
            <a:ext cx="4846893" cy="4846893"/>
          </a:xfrm>
          <a:custGeom>
            <a:avLst/>
            <a:gdLst/>
            <a:ahLst/>
            <a:cxnLst/>
            <a:rect r="r" b="b" t="t" l="l"/>
            <a:pathLst>
              <a:path h="4846893" w="4846893">
                <a:moveTo>
                  <a:pt x="0" y="0"/>
                </a:moveTo>
                <a:lnTo>
                  <a:pt x="4846894" y="0"/>
                </a:lnTo>
                <a:lnTo>
                  <a:pt x="4846894" y="4846894"/>
                </a:lnTo>
                <a:lnTo>
                  <a:pt x="0" y="4846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3638" y="5143500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3" y="0"/>
                </a:lnTo>
                <a:lnTo>
                  <a:pt x="2930313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62100" y="5579814"/>
            <a:ext cx="1513389" cy="1658096"/>
          </a:xfrm>
          <a:custGeom>
            <a:avLst/>
            <a:gdLst/>
            <a:ahLst/>
            <a:cxnLst/>
            <a:rect r="r" b="b" t="t" l="l"/>
            <a:pathLst>
              <a:path h="1658096" w="1513389">
                <a:moveTo>
                  <a:pt x="0" y="0"/>
                </a:moveTo>
                <a:lnTo>
                  <a:pt x="1513389" y="0"/>
                </a:lnTo>
                <a:lnTo>
                  <a:pt x="1513389" y="1658096"/>
                </a:lnTo>
                <a:lnTo>
                  <a:pt x="0" y="1658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28988" y="5143500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2663" y="6611769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11740" y="5662022"/>
            <a:ext cx="1564808" cy="1493680"/>
          </a:xfrm>
          <a:custGeom>
            <a:avLst/>
            <a:gdLst/>
            <a:ahLst/>
            <a:cxnLst/>
            <a:rect r="r" b="b" t="t" l="l"/>
            <a:pathLst>
              <a:path h="1493680" w="1564808">
                <a:moveTo>
                  <a:pt x="0" y="0"/>
                </a:moveTo>
                <a:lnTo>
                  <a:pt x="1564808" y="0"/>
                </a:lnTo>
                <a:lnTo>
                  <a:pt x="1564808" y="1493680"/>
                </a:lnTo>
                <a:lnTo>
                  <a:pt x="0" y="149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83951" y="7155702"/>
            <a:ext cx="1654878" cy="1679305"/>
          </a:xfrm>
          <a:custGeom>
            <a:avLst/>
            <a:gdLst/>
            <a:ahLst/>
            <a:cxnLst/>
            <a:rect r="r" b="b" t="t" l="l"/>
            <a:pathLst>
              <a:path h="1679305" w="1654878">
                <a:moveTo>
                  <a:pt x="0" y="0"/>
                </a:moveTo>
                <a:lnTo>
                  <a:pt x="1654878" y="0"/>
                </a:lnTo>
                <a:lnTo>
                  <a:pt x="1654878" y="1679305"/>
                </a:lnTo>
                <a:lnTo>
                  <a:pt x="0" y="1679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1406" y="1303969"/>
            <a:ext cx="12272497" cy="138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4"/>
              </a:lnSpc>
              <a:spcBef>
                <a:spcPct val="0"/>
              </a:spcBef>
            </a:pPr>
            <a:r>
              <a:rPr lang="en-US" b="true" sz="7431" spc="23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 Problema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1406" y="3384774"/>
            <a:ext cx="7072054" cy="42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1"/>
              </a:lnSpc>
              <a:spcBef>
                <a:spcPct val="0"/>
              </a:spcBef>
            </a:pPr>
            <a:r>
              <a:rPr lang="en-US" sz="2769" spc="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Na empresa fictícia TechMaster Soluções, o controle de acesso aos sistemas e serviços é essencial para garantir segurança, rastreabilidade e conformidade. Sem um sistema adequado, não é possível definir quem pode acessar o quê, como e quando, nem registrar tentativas suspeitas.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00176" y="1381644"/>
            <a:ext cx="1083284" cy="1083284"/>
          </a:xfrm>
          <a:custGeom>
            <a:avLst/>
            <a:gdLst/>
            <a:ahLst/>
            <a:cxnLst/>
            <a:rect r="r" b="b" t="t" l="l"/>
            <a:pathLst>
              <a:path h="1083284" w="1083284">
                <a:moveTo>
                  <a:pt x="0" y="0"/>
                </a:moveTo>
                <a:lnTo>
                  <a:pt x="1083284" y="0"/>
                </a:lnTo>
                <a:lnTo>
                  <a:pt x="1083284" y="1083284"/>
                </a:lnTo>
                <a:lnTo>
                  <a:pt x="0" y="1083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53638" y="2125807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3" y="0"/>
                </a:lnTo>
                <a:lnTo>
                  <a:pt x="2930313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28988" y="2125807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42663" y="3594076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11740" y="2644329"/>
            <a:ext cx="1564808" cy="1493680"/>
          </a:xfrm>
          <a:custGeom>
            <a:avLst/>
            <a:gdLst/>
            <a:ahLst/>
            <a:cxnLst/>
            <a:rect r="r" b="b" t="t" l="l"/>
            <a:pathLst>
              <a:path h="1493680" w="1564808">
                <a:moveTo>
                  <a:pt x="0" y="0"/>
                </a:moveTo>
                <a:lnTo>
                  <a:pt x="1564808" y="0"/>
                </a:lnTo>
                <a:lnTo>
                  <a:pt x="1564808" y="1493680"/>
                </a:lnTo>
                <a:lnTo>
                  <a:pt x="0" y="149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28988" y="2125807"/>
            <a:ext cx="2930312" cy="2530724"/>
          </a:xfrm>
          <a:custGeom>
            <a:avLst/>
            <a:gdLst/>
            <a:ahLst/>
            <a:cxnLst/>
            <a:rect r="r" b="b" t="t" l="l"/>
            <a:pathLst>
              <a:path h="2530724" w="2930312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72975" y="2602272"/>
            <a:ext cx="1654878" cy="1679305"/>
          </a:xfrm>
          <a:custGeom>
            <a:avLst/>
            <a:gdLst/>
            <a:ahLst/>
            <a:cxnLst/>
            <a:rect r="r" b="b" t="t" l="l"/>
            <a:pathLst>
              <a:path h="1679305" w="1654878">
                <a:moveTo>
                  <a:pt x="0" y="0"/>
                </a:moveTo>
                <a:lnTo>
                  <a:pt x="1654879" y="0"/>
                </a:lnTo>
                <a:lnTo>
                  <a:pt x="1654879" y="1679304"/>
                </a:lnTo>
                <a:lnTo>
                  <a:pt x="0" y="1679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10681" y="2644329"/>
            <a:ext cx="1564808" cy="1493680"/>
          </a:xfrm>
          <a:custGeom>
            <a:avLst/>
            <a:gdLst/>
            <a:ahLst/>
            <a:cxnLst/>
            <a:rect r="r" b="b" t="t" l="l"/>
            <a:pathLst>
              <a:path h="1493680" w="1564808">
                <a:moveTo>
                  <a:pt x="0" y="0"/>
                </a:moveTo>
                <a:lnTo>
                  <a:pt x="1564808" y="0"/>
                </a:lnTo>
                <a:lnTo>
                  <a:pt x="1564808" y="1493680"/>
                </a:lnTo>
                <a:lnTo>
                  <a:pt x="0" y="149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51125" y="4030390"/>
            <a:ext cx="1513389" cy="1658096"/>
          </a:xfrm>
          <a:custGeom>
            <a:avLst/>
            <a:gdLst/>
            <a:ahLst/>
            <a:cxnLst/>
            <a:rect r="r" b="b" t="t" l="l"/>
            <a:pathLst>
              <a:path h="1658096" w="1513389">
                <a:moveTo>
                  <a:pt x="0" y="0"/>
                </a:moveTo>
                <a:lnTo>
                  <a:pt x="1513389" y="0"/>
                </a:lnTo>
                <a:lnTo>
                  <a:pt x="1513389" y="1658096"/>
                </a:lnTo>
                <a:lnTo>
                  <a:pt x="0" y="1658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8725" y="1717725"/>
            <a:ext cx="8569275" cy="8569275"/>
          </a:xfrm>
          <a:custGeom>
            <a:avLst/>
            <a:gdLst/>
            <a:ahLst/>
            <a:cxnLst/>
            <a:rect r="r" b="b" t="t" l="l"/>
            <a:pathLst>
              <a:path h="8569275" w="8569275">
                <a:moveTo>
                  <a:pt x="0" y="0"/>
                </a:moveTo>
                <a:lnTo>
                  <a:pt x="8569275" y="0"/>
                </a:lnTo>
                <a:lnTo>
                  <a:pt x="8569275" y="8569275"/>
                </a:lnTo>
                <a:lnTo>
                  <a:pt x="0" y="8569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5697" y="1993978"/>
            <a:ext cx="11048983" cy="138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08"/>
              </a:lnSpc>
              <a:spcBef>
                <a:spcPct val="0"/>
              </a:spcBef>
            </a:pPr>
            <a:r>
              <a:rPr lang="en-US" b="true" sz="8442" spc="236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Solução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55697" y="3317273"/>
            <a:ext cx="7817355" cy="373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3"/>
              </a:lnSpc>
              <a:spcBef>
                <a:spcPct val="0"/>
              </a:spcBef>
            </a:pPr>
            <a:r>
              <a:rPr lang="en-US" sz="3082" spc="302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Nosso sistema de Gestão de Acesso permitirá o cadastro e autenticação de usuários, a definição de perfis e permissões, além do registro e auditoria de todos os acessos, incluindo tentativas inválidas.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812006">
            <a:off x="10028334" y="701685"/>
            <a:ext cx="1508648" cy="1508648"/>
          </a:xfrm>
          <a:custGeom>
            <a:avLst/>
            <a:gdLst/>
            <a:ahLst/>
            <a:cxnLst/>
            <a:rect r="r" b="b" t="t" l="l"/>
            <a:pathLst>
              <a:path h="1508648" w="1508648">
                <a:moveTo>
                  <a:pt x="0" y="0"/>
                </a:moveTo>
                <a:lnTo>
                  <a:pt x="1508648" y="0"/>
                </a:lnTo>
                <a:lnTo>
                  <a:pt x="1508648" y="1508648"/>
                </a:lnTo>
                <a:lnTo>
                  <a:pt x="0" y="1508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488219">
            <a:off x="-1751722" y="5533283"/>
            <a:ext cx="4704064" cy="4704064"/>
          </a:xfrm>
          <a:custGeom>
            <a:avLst/>
            <a:gdLst/>
            <a:ahLst/>
            <a:cxnLst/>
            <a:rect r="r" b="b" t="t" l="l"/>
            <a:pathLst>
              <a:path h="4704064" w="4704064">
                <a:moveTo>
                  <a:pt x="0" y="0"/>
                </a:moveTo>
                <a:lnTo>
                  <a:pt x="4704065" y="0"/>
                </a:lnTo>
                <a:lnTo>
                  <a:pt x="4704065" y="4704064"/>
                </a:lnTo>
                <a:lnTo>
                  <a:pt x="0" y="4704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23788" y="8271874"/>
            <a:ext cx="7501638" cy="2313769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7637720" y="1939053"/>
            <a:ext cx="1083284" cy="1083284"/>
          </a:xfrm>
          <a:custGeom>
            <a:avLst/>
            <a:gdLst/>
            <a:ahLst/>
            <a:cxnLst/>
            <a:rect r="r" b="b" t="t" l="l"/>
            <a:pathLst>
              <a:path h="1083284" w="1083284">
                <a:moveTo>
                  <a:pt x="0" y="0"/>
                </a:moveTo>
                <a:lnTo>
                  <a:pt x="1083284" y="0"/>
                </a:lnTo>
                <a:lnTo>
                  <a:pt x="1083284" y="1083284"/>
                </a:lnTo>
                <a:lnTo>
                  <a:pt x="0" y="1083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23229" y="5587282"/>
            <a:ext cx="2681451" cy="2603446"/>
          </a:xfrm>
          <a:custGeom>
            <a:avLst/>
            <a:gdLst/>
            <a:ahLst/>
            <a:cxnLst/>
            <a:rect r="r" b="b" t="t" l="l"/>
            <a:pathLst>
              <a:path h="2603446" w="2681451">
                <a:moveTo>
                  <a:pt x="0" y="0"/>
                </a:moveTo>
                <a:lnTo>
                  <a:pt x="2681451" y="0"/>
                </a:lnTo>
                <a:lnTo>
                  <a:pt x="2681451" y="2603445"/>
                </a:lnTo>
                <a:lnTo>
                  <a:pt x="0" y="2603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91158" y="3022337"/>
            <a:ext cx="2641798" cy="2564945"/>
          </a:xfrm>
          <a:custGeom>
            <a:avLst/>
            <a:gdLst/>
            <a:ahLst/>
            <a:cxnLst/>
            <a:rect r="r" b="b" t="t" l="l"/>
            <a:pathLst>
              <a:path h="2564945" w="2641798">
                <a:moveTo>
                  <a:pt x="0" y="0"/>
                </a:moveTo>
                <a:lnTo>
                  <a:pt x="2641797" y="0"/>
                </a:lnTo>
                <a:lnTo>
                  <a:pt x="2641797" y="2564945"/>
                </a:lnTo>
                <a:lnTo>
                  <a:pt x="0" y="25649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12056" y="5931176"/>
            <a:ext cx="2464624" cy="2621941"/>
          </a:xfrm>
          <a:custGeom>
            <a:avLst/>
            <a:gdLst/>
            <a:ahLst/>
            <a:cxnLst/>
            <a:rect r="r" b="b" t="t" l="l"/>
            <a:pathLst>
              <a:path h="2621941" w="2464624">
                <a:moveTo>
                  <a:pt x="0" y="0"/>
                </a:moveTo>
                <a:lnTo>
                  <a:pt x="2464625" y="0"/>
                </a:lnTo>
                <a:lnTo>
                  <a:pt x="2464625" y="2621940"/>
                </a:lnTo>
                <a:lnTo>
                  <a:pt x="0" y="26219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80593" y="2783990"/>
            <a:ext cx="5723451" cy="57234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0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60943" y="2527947"/>
            <a:ext cx="2811401" cy="1317062"/>
            <a:chOff x="0" y="0"/>
            <a:chExt cx="623663" cy="2921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Gerenciamento de usuários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90794" y="4987185"/>
            <a:ext cx="2811401" cy="1317062"/>
            <a:chOff x="0" y="0"/>
            <a:chExt cx="623663" cy="2921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O registro de acessos realizados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38300" y="7941238"/>
            <a:ext cx="2811401" cy="1317062"/>
            <a:chOff x="0" y="0"/>
            <a:chExt cx="623663" cy="2921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O registro de tentativas inválidas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48019" y="2605297"/>
            <a:ext cx="2811401" cy="1317062"/>
            <a:chOff x="0" y="0"/>
            <a:chExt cx="623663" cy="2921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Perfis e permissões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85805" y="5064535"/>
            <a:ext cx="2811401" cy="1317062"/>
            <a:chOff x="0" y="0"/>
            <a:chExt cx="623663" cy="2921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623663" cy="32074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465"/>
                </a:lnSpc>
              </a:pPr>
              <a:r>
                <a:rPr lang="en-US" sz="17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relatórios com filtros para auditoria completa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466193" y="4046940"/>
            <a:ext cx="3352251" cy="3352251"/>
          </a:xfrm>
          <a:custGeom>
            <a:avLst/>
            <a:gdLst/>
            <a:ahLst/>
            <a:cxnLst/>
            <a:rect r="r" b="b" t="t" l="l"/>
            <a:pathLst>
              <a:path h="3352251" w="3352251">
                <a:moveTo>
                  <a:pt x="0" y="0"/>
                </a:moveTo>
                <a:lnTo>
                  <a:pt x="3352251" y="0"/>
                </a:lnTo>
                <a:lnTo>
                  <a:pt x="3352251" y="3352251"/>
                </a:lnTo>
                <a:lnTo>
                  <a:pt x="0" y="3352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736618" y="4317808"/>
            <a:ext cx="2811401" cy="281140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150"/>
                </a:lnSpc>
              </a:pPr>
              <a:r>
                <a:rPr lang="en-US" sz="22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O sistema possibilita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8674802">
            <a:off x="-108762" y="-1587480"/>
            <a:ext cx="2274923" cy="4549846"/>
          </a:xfrm>
          <a:custGeom>
            <a:avLst/>
            <a:gdLst/>
            <a:ahLst/>
            <a:cxnLst/>
            <a:rect r="r" b="b" t="t" l="l"/>
            <a:pathLst>
              <a:path h="4549846" w="2274923">
                <a:moveTo>
                  <a:pt x="0" y="0"/>
                </a:moveTo>
                <a:lnTo>
                  <a:pt x="2274924" y="0"/>
                </a:lnTo>
                <a:lnTo>
                  <a:pt x="2274924" y="4549846"/>
                </a:lnTo>
                <a:lnTo>
                  <a:pt x="0" y="4549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676583" y="7399191"/>
            <a:ext cx="6100077" cy="3061130"/>
          </a:xfrm>
          <a:custGeom>
            <a:avLst/>
            <a:gdLst/>
            <a:ahLst/>
            <a:cxnLst/>
            <a:rect r="r" b="b" t="t" l="l"/>
            <a:pathLst>
              <a:path h="3061130" w="6100077">
                <a:moveTo>
                  <a:pt x="0" y="0"/>
                </a:moveTo>
                <a:lnTo>
                  <a:pt x="6100078" y="0"/>
                </a:lnTo>
                <a:lnTo>
                  <a:pt x="6100078" y="3061130"/>
                </a:lnTo>
                <a:lnTo>
                  <a:pt x="0" y="30611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032350" y="6853974"/>
            <a:ext cx="6833605" cy="6833605"/>
          </a:xfrm>
          <a:custGeom>
            <a:avLst/>
            <a:gdLst/>
            <a:ahLst/>
            <a:cxnLst/>
            <a:rect r="r" b="b" t="t" l="l"/>
            <a:pathLst>
              <a:path h="6833605" w="6833605">
                <a:moveTo>
                  <a:pt x="0" y="0"/>
                </a:moveTo>
                <a:lnTo>
                  <a:pt x="6833604" y="0"/>
                </a:lnTo>
                <a:lnTo>
                  <a:pt x="6833604" y="6833604"/>
                </a:lnTo>
                <a:lnTo>
                  <a:pt x="0" y="6833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359419" y="449255"/>
            <a:ext cx="1120791" cy="823954"/>
          </a:xfrm>
          <a:custGeom>
            <a:avLst/>
            <a:gdLst/>
            <a:ahLst/>
            <a:cxnLst/>
            <a:rect r="r" b="b" t="t" l="l"/>
            <a:pathLst>
              <a:path h="823954" w="1120791">
                <a:moveTo>
                  <a:pt x="0" y="0"/>
                </a:moveTo>
                <a:lnTo>
                  <a:pt x="1120791" y="0"/>
                </a:lnTo>
                <a:lnTo>
                  <a:pt x="1120791" y="823954"/>
                </a:lnTo>
                <a:lnTo>
                  <a:pt x="0" y="8239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045070" y="192080"/>
            <a:ext cx="8197860" cy="141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76"/>
              </a:lnSpc>
              <a:spcBef>
                <a:spcPct val="0"/>
              </a:spcBef>
            </a:pPr>
            <a:r>
              <a:rPr lang="en-US" b="true" sz="7626" spc="24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Funcionalidades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93539" y="4297848"/>
            <a:ext cx="2638650" cy="2638650"/>
          </a:xfrm>
          <a:custGeom>
            <a:avLst/>
            <a:gdLst/>
            <a:ahLst/>
            <a:cxnLst/>
            <a:rect r="r" b="b" t="t" l="l"/>
            <a:pathLst>
              <a:path h="2638650" w="2638650">
                <a:moveTo>
                  <a:pt x="0" y="0"/>
                </a:moveTo>
                <a:lnTo>
                  <a:pt x="2638650" y="0"/>
                </a:lnTo>
                <a:lnTo>
                  <a:pt x="2638650" y="2638650"/>
                </a:lnTo>
                <a:lnTo>
                  <a:pt x="0" y="263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35209" y="4297848"/>
            <a:ext cx="2638650" cy="2638650"/>
          </a:xfrm>
          <a:custGeom>
            <a:avLst/>
            <a:gdLst/>
            <a:ahLst/>
            <a:cxnLst/>
            <a:rect r="r" b="b" t="t" l="l"/>
            <a:pathLst>
              <a:path h="2638650" w="2638650">
                <a:moveTo>
                  <a:pt x="0" y="0"/>
                </a:moveTo>
                <a:lnTo>
                  <a:pt x="2638650" y="0"/>
                </a:lnTo>
                <a:lnTo>
                  <a:pt x="2638650" y="2638650"/>
                </a:lnTo>
                <a:lnTo>
                  <a:pt x="0" y="263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73959" y="4297848"/>
            <a:ext cx="2638650" cy="2638650"/>
          </a:xfrm>
          <a:custGeom>
            <a:avLst/>
            <a:gdLst/>
            <a:ahLst/>
            <a:cxnLst/>
            <a:rect r="r" b="b" t="t" l="l"/>
            <a:pathLst>
              <a:path h="2638650" w="2638650">
                <a:moveTo>
                  <a:pt x="0" y="0"/>
                </a:moveTo>
                <a:lnTo>
                  <a:pt x="2638650" y="0"/>
                </a:lnTo>
                <a:lnTo>
                  <a:pt x="2638650" y="2638650"/>
                </a:lnTo>
                <a:lnTo>
                  <a:pt x="0" y="263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12709" y="4297848"/>
            <a:ext cx="2638650" cy="2638650"/>
          </a:xfrm>
          <a:custGeom>
            <a:avLst/>
            <a:gdLst/>
            <a:ahLst/>
            <a:cxnLst/>
            <a:rect r="r" b="b" t="t" l="l"/>
            <a:pathLst>
              <a:path h="2638650" w="2638650">
                <a:moveTo>
                  <a:pt x="0" y="0"/>
                </a:moveTo>
                <a:lnTo>
                  <a:pt x="2638651" y="0"/>
                </a:lnTo>
                <a:lnTo>
                  <a:pt x="2638651" y="2638650"/>
                </a:lnTo>
                <a:lnTo>
                  <a:pt x="0" y="263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932189" y="5617173"/>
            <a:ext cx="803020" cy="0"/>
          </a:xfrm>
          <a:prstGeom prst="line">
            <a:avLst/>
          </a:prstGeom>
          <a:ln cap="flat" w="66675">
            <a:solidFill>
              <a:srgbClr val="EE82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370939" y="5617173"/>
            <a:ext cx="803020" cy="0"/>
          </a:xfrm>
          <a:prstGeom prst="line">
            <a:avLst/>
          </a:prstGeom>
          <a:ln cap="flat" w="66675">
            <a:solidFill>
              <a:srgbClr val="EE82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1812609" y="5583836"/>
            <a:ext cx="803020" cy="0"/>
          </a:xfrm>
          <a:prstGeom prst="line">
            <a:avLst/>
          </a:prstGeom>
          <a:ln cap="flat" w="66675">
            <a:solidFill>
              <a:srgbClr val="EE82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995503" y="4489334"/>
            <a:ext cx="1234722" cy="2099469"/>
          </a:xfrm>
          <a:custGeom>
            <a:avLst/>
            <a:gdLst/>
            <a:ahLst/>
            <a:cxnLst/>
            <a:rect r="r" b="b" t="t" l="l"/>
            <a:pathLst>
              <a:path h="2099469" w="1234722">
                <a:moveTo>
                  <a:pt x="0" y="0"/>
                </a:moveTo>
                <a:lnTo>
                  <a:pt x="1234722" y="0"/>
                </a:lnTo>
                <a:lnTo>
                  <a:pt x="1234722" y="2099469"/>
                </a:lnTo>
                <a:lnTo>
                  <a:pt x="0" y="2099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1142" t="0" r="-10114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80618" y="5050670"/>
            <a:ext cx="1947833" cy="1066332"/>
          </a:xfrm>
          <a:custGeom>
            <a:avLst/>
            <a:gdLst/>
            <a:ahLst/>
            <a:cxnLst/>
            <a:rect r="r" b="b" t="t" l="l"/>
            <a:pathLst>
              <a:path h="1066332" w="1947833">
                <a:moveTo>
                  <a:pt x="0" y="0"/>
                </a:moveTo>
                <a:lnTo>
                  <a:pt x="1947832" y="0"/>
                </a:lnTo>
                <a:lnTo>
                  <a:pt x="1947832" y="1066332"/>
                </a:lnTo>
                <a:lnTo>
                  <a:pt x="0" y="1066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47465" y="4790880"/>
            <a:ext cx="1691639" cy="1585912"/>
          </a:xfrm>
          <a:custGeom>
            <a:avLst/>
            <a:gdLst/>
            <a:ahLst/>
            <a:cxnLst/>
            <a:rect r="r" b="b" t="t" l="l"/>
            <a:pathLst>
              <a:path h="1585912" w="1691639">
                <a:moveTo>
                  <a:pt x="0" y="0"/>
                </a:moveTo>
                <a:lnTo>
                  <a:pt x="1691639" y="0"/>
                </a:lnTo>
                <a:lnTo>
                  <a:pt x="1691639" y="1585912"/>
                </a:lnTo>
                <a:lnTo>
                  <a:pt x="0" y="1585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16175" y="4851319"/>
            <a:ext cx="1638525" cy="1465034"/>
          </a:xfrm>
          <a:custGeom>
            <a:avLst/>
            <a:gdLst/>
            <a:ahLst/>
            <a:cxnLst/>
            <a:rect r="r" b="b" t="t" l="l"/>
            <a:pathLst>
              <a:path h="1465034" w="1638525">
                <a:moveTo>
                  <a:pt x="0" y="0"/>
                </a:moveTo>
                <a:lnTo>
                  <a:pt x="1638525" y="0"/>
                </a:lnTo>
                <a:lnTo>
                  <a:pt x="1638525" y="1465034"/>
                </a:lnTo>
                <a:lnTo>
                  <a:pt x="0" y="1465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10719" y="1291001"/>
            <a:ext cx="11242696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Tecnologias que vamos usar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16308" y="2822273"/>
            <a:ext cx="9703400" cy="4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2656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O sistema será desenvolvido...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99390" y="6547509"/>
            <a:ext cx="626948" cy="60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9"/>
              </a:lnSpc>
              <a:spcBef>
                <a:spcPct val="0"/>
              </a:spcBef>
            </a:pPr>
            <a:r>
              <a:rPr lang="en-US" b="true" sz="3263" spc="1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06963" y="7600913"/>
            <a:ext cx="2811802" cy="36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Em Java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41060" y="6547509"/>
            <a:ext cx="626948" cy="60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9"/>
              </a:lnSpc>
              <a:spcBef>
                <a:spcPct val="0"/>
              </a:spcBef>
            </a:pPr>
            <a:r>
              <a:rPr lang="en-US" b="true" sz="3263" spc="1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48633" y="7600913"/>
            <a:ext cx="2811802" cy="113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Utilizando o banco de dados H2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81512" y="6577897"/>
            <a:ext cx="626948" cy="60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9"/>
              </a:lnSpc>
              <a:spcBef>
                <a:spcPct val="0"/>
              </a:spcBef>
            </a:pPr>
            <a:r>
              <a:rPr lang="en-US" b="true" sz="3263" spc="1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89085" y="7600913"/>
            <a:ext cx="2811802" cy="74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Com suporte da IDE Eclipse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21963" y="6577897"/>
            <a:ext cx="626948" cy="60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9"/>
              </a:lnSpc>
              <a:spcBef>
                <a:spcPct val="0"/>
              </a:spcBef>
            </a:pPr>
            <a:r>
              <a:rPr lang="en-US" b="true" sz="3263" spc="1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29537" y="7600913"/>
            <a:ext cx="2811802" cy="74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Versionamento no GitHub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935438" y="1197270"/>
            <a:ext cx="819263" cy="1085770"/>
          </a:xfrm>
          <a:custGeom>
            <a:avLst/>
            <a:gdLst/>
            <a:ahLst/>
            <a:cxnLst/>
            <a:rect r="r" b="b" t="t" l="l"/>
            <a:pathLst>
              <a:path h="1085770" w="819263">
                <a:moveTo>
                  <a:pt x="0" y="0"/>
                </a:moveTo>
                <a:lnTo>
                  <a:pt x="819262" y="0"/>
                </a:lnTo>
                <a:lnTo>
                  <a:pt x="819262" y="1085770"/>
                </a:lnTo>
                <a:lnTo>
                  <a:pt x="0" y="1085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2228" y="1138940"/>
            <a:ext cx="9317627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Conclusão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740988" y="340276"/>
            <a:ext cx="5244521" cy="9283498"/>
            <a:chOff x="0" y="0"/>
            <a:chExt cx="6992695" cy="1237799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7630" t="0" r="7630" b="0"/>
            <a:stretch>
              <a:fillRect/>
            </a:stretch>
          </p:blipFill>
          <p:spPr>
            <a:xfrm flipH="false" flipV="false">
              <a:off x="0" y="0"/>
              <a:ext cx="6992695" cy="1237799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6303208">
            <a:off x="-1792254" y="-3478767"/>
            <a:ext cx="4752708" cy="4752708"/>
          </a:xfrm>
          <a:custGeom>
            <a:avLst/>
            <a:gdLst/>
            <a:ahLst/>
            <a:cxnLst/>
            <a:rect r="r" b="b" t="t" l="l"/>
            <a:pathLst>
              <a:path h="4752708" w="4752708">
                <a:moveTo>
                  <a:pt x="0" y="0"/>
                </a:moveTo>
                <a:lnTo>
                  <a:pt x="4752708" y="0"/>
                </a:lnTo>
                <a:lnTo>
                  <a:pt x="4752708" y="4752708"/>
                </a:lnTo>
                <a:lnTo>
                  <a:pt x="0" y="475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82964" y="1348490"/>
            <a:ext cx="796155" cy="678903"/>
          </a:xfrm>
          <a:custGeom>
            <a:avLst/>
            <a:gdLst/>
            <a:ahLst/>
            <a:cxnLst/>
            <a:rect r="r" b="b" t="t" l="l"/>
            <a:pathLst>
              <a:path h="678903" w="796155">
                <a:moveTo>
                  <a:pt x="0" y="0"/>
                </a:moveTo>
                <a:lnTo>
                  <a:pt x="796155" y="0"/>
                </a:lnTo>
                <a:lnTo>
                  <a:pt x="796155" y="678903"/>
                </a:lnTo>
                <a:lnTo>
                  <a:pt x="0" y="678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22228" y="3339558"/>
            <a:ext cx="8460224" cy="481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5"/>
              </a:lnSpc>
              <a:spcBef>
                <a:spcPct val="0"/>
              </a:spcBef>
            </a:pPr>
            <a:r>
              <a:rPr lang="en-US" sz="3432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O módulo de Gestão de Acesso garante à empresa TechMaster Soluções segurança e rastreabilidade em seus sistemas. Com ele, será possível controlar de forma simples e eficaz quem acessa cada recurso, fortalecendo a confiabilidade e a conformidade da organização.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24144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1006" y="-1416307"/>
            <a:ext cx="4116588" cy="3555235"/>
          </a:xfrm>
          <a:custGeom>
            <a:avLst/>
            <a:gdLst/>
            <a:ahLst/>
            <a:cxnLst/>
            <a:rect r="r" b="b" t="t" l="l"/>
            <a:pathLst>
              <a:path h="3555235" w="4116588">
                <a:moveTo>
                  <a:pt x="0" y="0"/>
                </a:moveTo>
                <a:lnTo>
                  <a:pt x="4116588" y="0"/>
                </a:lnTo>
                <a:lnTo>
                  <a:pt x="4116588" y="3555235"/>
                </a:lnTo>
                <a:lnTo>
                  <a:pt x="0" y="355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18451" y="434520"/>
            <a:ext cx="4116588" cy="3555235"/>
          </a:xfrm>
          <a:custGeom>
            <a:avLst/>
            <a:gdLst/>
            <a:ahLst/>
            <a:cxnLst/>
            <a:rect r="r" b="b" t="t" l="l"/>
            <a:pathLst>
              <a:path h="3555235" w="4116588">
                <a:moveTo>
                  <a:pt x="0" y="0"/>
                </a:moveTo>
                <a:lnTo>
                  <a:pt x="4116589" y="0"/>
                </a:lnTo>
                <a:lnTo>
                  <a:pt x="4116589" y="3555235"/>
                </a:lnTo>
                <a:lnTo>
                  <a:pt x="0" y="355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90018" y="2222330"/>
            <a:ext cx="4116588" cy="3555235"/>
          </a:xfrm>
          <a:custGeom>
            <a:avLst/>
            <a:gdLst/>
            <a:ahLst/>
            <a:cxnLst/>
            <a:rect r="r" b="b" t="t" l="l"/>
            <a:pathLst>
              <a:path h="3555235" w="4116588">
                <a:moveTo>
                  <a:pt x="0" y="0"/>
                </a:moveTo>
                <a:lnTo>
                  <a:pt x="4116588" y="0"/>
                </a:lnTo>
                <a:lnTo>
                  <a:pt x="4116588" y="3555236"/>
                </a:lnTo>
                <a:lnTo>
                  <a:pt x="0" y="3555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53218" y="3963754"/>
            <a:ext cx="1368603" cy="1813812"/>
          </a:xfrm>
          <a:custGeom>
            <a:avLst/>
            <a:gdLst/>
            <a:ahLst/>
            <a:cxnLst/>
            <a:rect r="r" b="b" t="t" l="l"/>
            <a:pathLst>
              <a:path h="1813812" w="1368603">
                <a:moveTo>
                  <a:pt x="0" y="0"/>
                </a:moveTo>
                <a:lnTo>
                  <a:pt x="1368603" y="0"/>
                </a:lnTo>
                <a:lnTo>
                  <a:pt x="1368603" y="1813812"/>
                </a:lnTo>
                <a:lnTo>
                  <a:pt x="0" y="1813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53224" y="3973687"/>
            <a:ext cx="11219752" cy="220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45"/>
              </a:lnSpc>
              <a:spcBef>
                <a:spcPct val="0"/>
              </a:spcBef>
            </a:pPr>
            <a:r>
              <a:rPr lang="en-US" b="true" sz="13604" spc="38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OBRIGADO!!!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DAGyHF6jQtU</dc:identifier>
  <dcterms:modified xsi:type="dcterms:W3CDTF">2011-08-01T06:04:30Z</dcterms:modified>
  <cp:revision>1</cp:revision>
  <dc:title>ApresentaçãoPWEB2</dc:title>
</cp:coreProperties>
</file>